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16" r:id="rId5"/>
  </p:sldMasterIdLst>
  <p:notesMasterIdLst>
    <p:notesMasterId r:id="rId15"/>
  </p:notesMasterIdLst>
  <p:sldIdLst>
    <p:sldId id="261" r:id="rId6"/>
    <p:sldId id="264" r:id="rId7"/>
    <p:sldId id="263" r:id="rId8"/>
    <p:sldId id="365" r:id="rId9"/>
    <p:sldId id="366" r:id="rId10"/>
    <p:sldId id="262" r:id="rId11"/>
    <p:sldId id="362" r:id="rId12"/>
    <p:sldId id="363" r:id="rId13"/>
    <p:sldId id="364" r:id="rId14"/>
  </p:sldIdLst>
  <p:sldSz cx="12192000" cy="6858000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CE1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2751" autoAdjust="0"/>
  </p:normalViewPr>
  <p:slideViewPr>
    <p:cSldViewPr>
      <p:cViewPr varScale="1">
        <p:scale>
          <a:sx n="74" d="100"/>
          <a:sy n="74" d="100"/>
        </p:scale>
        <p:origin x="-1180" y="-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Talbot" userId="36ba3151-e9a9-4f2a-b2c0-f61509d9b4e5" providerId="ADAL" clId="{B4C89FF2-D805-44F9-BE08-E8BBC789A18F}"/>
    <pc:docChg chg="undo custSel addSld delSld modSld">
      <pc:chgData name="Stephen Talbot" userId="36ba3151-e9a9-4f2a-b2c0-f61509d9b4e5" providerId="ADAL" clId="{B4C89FF2-D805-44F9-BE08-E8BBC789A18F}" dt="2019-06-26T11:17:01.450" v="532" actId="20577"/>
      <pc:docMkLst>
        <pc:docMk/>
      </pc:docMkLst>
      <pc:sldChg chg="delSp modSp">
        <pc:chgData name="Stephen Talbot" userId="36ba3151-e9a9-4f2a-b2c0-f61509d9b4e5" providerId="ADAL" clId="{B4C89FF2-D805-44F9-BE08-E8BBC789A18F}" dt="2019-06-26T11:15:52.438" v="472" actId="478"/>
        <pc:sldMkLst>
          <pc:docMk/>
          <pc:sldMk cId="1663172852" sldId="263"/>
        </pc:sldMkLst>
        <pc:spChg chg="del">
          <ac:chgData name="Stephen Talbot" userId="36ba3151-e9a9-4f2a-b2c0-f61509d9b4e5" providerId="ADAL" clId="{B4C89FF2-D805-44F9-BE08-E8BBC789A18F}" dt="2019-06-26T11:15:52.438" v="472" actId="478"/>
          <ac:spMkLst>
            <pc:docMk/>
            <pc:sldMk cId="1663172852" sldId="263"/>
            <ac:spMk id="3" creationId="{00000000-0000-0000-0000-000000000000}"/>
          </ac:spMkLst>
        </pc:spChg>
        <pc:spChg chg="del">
          <ac:chgData name="Stephen Talbot" userId="36ba3151-e9a9-4f2a-b2c0-f61509d9b4e5" providerId="ADAL" clId="{B4C89FF2-D805-44F9-BE08-E8BBC789A18F}" dt="2019-06-26T11:02:10.147" v="326"/>
          <ac:spMkLst>
            <pc:docMk/>
            <pc:sldMk cId="1663172852" sldId="263"/>
            <ac:spMk id="5" creationId="{E40624FD-B94F-4FF7-8915-AFDDFB400145}"/>
          </ac:spMkLst>
        </pc:spChg>
        <pc:spChg chg="mod">
          <ac:chgData name="Stephen Talbot" userId="36ba3151-e9a9-4f2a-b2c0-f61509d9b4e5" providerId="ADAL" clId="{B4C89FF2-D805-44F9-BE08-E8BBC789A18F}" dt="2019-06-25T16:07:43.636" v="15" actId="6549"/>
          <ac:spMkLst>
            <pc:docMk/>
            <pc:sldMk cId="1663172852" sldId="263"/>
            <ac:spMk id="7" creationId="{EDFFF74C-2172-4F33-BE62-E0B2662F8EE4}"/>
          </ac:spMkLst>
        </pc:spChg>
      </pc:sldChg>
      <pc:sldChg chg="delSp modSp">
        <pc:chgData name="Stephen Talbot" userId="36ba3151-e9a9-4f2a-b2c0-f61509d9b4e5" providerId="ADAL" clId="{B4C89FF2-D805-44F9-BE08-E8BBC789A18F}" dt="2019-06-26T11:15:47.438" v="471" actId="478"/>
        <pc:sldMkLst>
          <pc:docMk/>
          <pc:sldMk cId="1214151190" sldId="264"/>
        </pc:sldMkLst>
        <pc:spChg chg="del">
          <ac:chgData name="Stephen Talbot" userId="36ba3151-e9a9-4f2a-b2c0-f61509d9b4e5" providerId="ADAL" clId="{B4C89FF2-D805-44F9-BE08-E8BBC789A18F}" dt="2019-06-26T11:15:47.438" v="471" actId="478"/>
          <ac:spMkLst>
            <pc:docMk/>
            <pc:sldMk cId="1214151190" sldId="264"/>
            <ac:spMk id="3" creationId="{00000000-0000-0000-0000-000000000000}"/>
          </ac:spMkLst>
        </pc:spChg>
        <pc:spChg chg="mod">
          <ac:chgData name="Stephen Talbot" userId="36ba3151-e9a9-4f2a-b2c0-f61509d9b4e5" providerId="ADAL" clId="{B4C89FF2-D805-44F9-BE08-E8BBC789A18F}" dt="2019-06-25T16:25:34.325" v="292" actId="6549"/>
          <ac:spMkLst>
            <pc:docMk/>
            <pc:sldMk cId="1214151190" sldId="264"/>
            <ac:spMk id="5" creationId="{00000000-0000-0000-0000-000000000000}"/>
          </ac:spMkLst>
        </pc:spChg>
      </pc:sldChg>
      <pc:sldChg chg="modSp">
        <pc:chgData name="Stephen Talbot" userId="36ba3151-e9a9-4f2a-b2c0-f61509d9b4e5" providerId="ADAL" clId="{B4C89FF2-D805-44F9-BE08-E8BBC789A18F}" dt="2019-06-25T16:25:48.595" v="293" actId="6549"/>
        <pc:sldMkLst>
          <pc:docMk/>
          <pc:sldMk cId="2976501723" sldId="362"/>
        </pc:sldMkLst>
        <pc:spChg chg="mod">
          <ac:chgData name="Stephen Talbot" userId="36ba3151-e9a9-4f2a-b2c0-f61509d9b4e5" providerId="ADAL" clId="{B4C89FF2-D805-44F9-BE08-E8BBC789A18F}" dt="2019-06-25T16:25:48.595" v="293" actId="6549"/>
          <ac:spMkLst>
            <pc:docMk/>
            <pc:sldMk cId="2976501723" sldId="362"/>
            <ac:spMk id="4" creationId="{00000000-0000-0000-0000-000000000000}"/>
          </ac:spMkLst>
        </pc:spChg>
      </pc:sldChg>
      <pc:sldChg chg="modSp">
        <pc:chgData name="Stephen Talbot" userId="36ba3151-e9a9-4f2a-b2c0-f61509d9b4e5" providerId="ADAL" clId="{B4C89FF2-D805-44F9-BE08-E8BBC789A18F}" dt="2019-06-26T11:17:01.450" v="532" actId="20577"/>
        <pc:sldMkLst>
          <pc:docMk/>
          <pc:sldMk cId="2608453014" sldId="363"/>
        </pc:sldMkLst>
        <pc:spChg chg="mod">
          <ac:chgData name="Stephen Talbot" userId="36ba3151-e9a9-4f2a-b2c0-f61509d9b4e5" providerId="ADAL" clId="{B4C89FF2-D805-44F9-BE08-E8BBC789A18F}" dt="2019-06-25T16:14:54.031" v="26" actId="20577"/>
          <ac:spMkLst>
            <pc:docMk/>
            <pc:sldMk cId="2608453014" sldId="363"/>
            <ac:spMk id="2" creationId="{00000000-0000-0000-0000-000000000000}"/>
          </ac:spMkLst>
        </pc:spChg>
        <pc:spChg chg="mod">
          <ac:chgData name="Stephen Talbot" userId="36ba3151-e9a9-4f2a-b2c0-f61509d9b4e5" providerId="ADAL" clId="{B4C89FF2-D805-44F9-BE08-E8BBC789A18F}" dt="2019-06-26T11:17:01.450" v="532" actId="20577"/>
          <ac:spMkLst>
            <pc:docMk/>
            <pc:sldMk cId="2608453014" sldId="363"/>
            <ac:spMk id="4" creationId="{A9AB25BA-1630-45D7-B56A-00C130CC6AA7}"/>
          </ac:spMkLst>
        </pc:spChg>
      </pc:sldChg>
      <pc:sldChg chg="delSp modSp">
        <pc:chgData name="Stephen Talbot" userId="36ba3151-e9a9-4f2a-b2c0-f61509d9b4e5" providerId="ADAL" clId="{B4C89FF2-D805-44F9-BE08-E8BBC789A18F}" dt="2019-06-26T11:15:59.834" v="473" actId="478"/>
        <pc:sldMkLst>
          <pc:docMk/>
          <pc:sldMk cId="2502667566" sldId="365"/>
        </pc:sldMkLst>
        <pc:spChg chg="mod">
          <ac:chgData name="Stephen Talbot" userId="36ba3151-e9a9-4f2a-b2c0-f61509d9b4e5" providerId="ADAL" clId="{B4C89FF2-D805-44F9-BE08-E8BBC789A18F}" dt="2019-06-26T11:05:46.635" v="366" actId="20577"/>
          <ac:spMkLst>
            <pc:docMk/>
            <pc:sldMk cId="2502667566" sldId="365"/>
            <ac:spMk id="2" creationId="{00000000-0000-0000-0000-000000000000}"/>
          </ac:spMkLst>
        </pc:spChg>
        <pc:spChg chg="del">
          <ac:chgData name="Stephen Talbot" userId="36ba3151-e9a9-4f2a-b2c0-f61509d9b4e5" providerId="ADAL" clId="{B4C89FF2-D805-44F9-BE08-E8BBC789A18F}" dt="2019-06-26T11:15:59.834" v="473" actId="478"/>
          <ac:spMkLst>
            <pc:docMk/>
            <pc:sldMk cId="2502667566" sldId="365"/>
            <ac:spMk id="3" creationId="{00000000-0000-0000-0000-000000000000}"/>
          </ac:spMkLst>
        </pc:spChg>
        <pc:spChg chg="mod">
          <ac:chgData name="Stephen Talbot" userId="36ba3151-e9a9-4f2a-b2c0-f61509d9b4e5" providerId="ADAL" clId="{B4C89FF2-D805-44F9-BE08-E8BBC789A18F}" dt="2019-06-26T11:12:48.795" v="463" actId="12"/>
          <ac:spMkLst>
            <pc:docMk/>
            <pc:sldMk cId="2502667566" sldId="365"/>
            <ac:spMk id="7" creationId="{EDFFF74C-2172-4F33-BE62-E0B2662F8EE4}"/>
          </ac:spMkLst>
        </pc:spChg>
      </pc:sldChg>
      <pc:sldChg chg="modSp add del">
        <pc:chgData name="Stephen Talbot" userId="36ba3151-e9a9-4f2a-b2c0-f61509d9b4e5" providerId="ADAL" clId="{B4C89FF2-D805-44F9-BE08-E8BBC789A18F}" dt="2019-06-26T11:02:23.412" v="330"/>
        <pc:sldMkLst>
          <pc:docMk/>
          <pc:sldMk cId="4245478033" sldId="365"/>
        </pc:sldMkLst>
        <pc:spChg chg="mod">
          <ac:chgData name="Stephen Talbot" userId="36ba3151-e9a9-4f2a-b2c0-f61509d9b4e5" providerId="ADAL" clId="{B4C89FF2-D805-44F9-BE08-E8BBC789A18F}" dt="2019-06-26T11:02:18.900" v="329" actId="1076"/>
          <ac:spMkLst>
            <pc:docMk/>
            <pc:sldMk cId="4245478033" sldId="365"/>
            <ac:spMk id="5" creationId="{CF4791E0-8005-4CCA-A041-9CB4F4B31657}"/>
          </ac:spMkLst>
        </pc:spChg>
      </pc:sldChg>
      <pc:sldChg chg="delSp modSp">
        <pc:chgData name="Stephen Talbot" userId="36ba3151-e9a9-4f2a-b2c0-f61509d9b4e5" providerId="ADAL" clId="{B4C89FF2-D805-44F9-BE08-E8BBC789A18F}" dt="2019-06-26T11:16:11.644" v="474" actId="478"/>
        <pc:sldMkLst>
          <pc:docMk/>
          <pc:sldMk cId="3895600094" sldId="366"/>
        </pc:sldMkLst>
        <pc:spChg chg="mod">
          <ac:chgData name="Stephen Talbot" userId="36ba3151-e9a9-4f2a-b2c0-f61509d9b4e5" providerId="ADAL" clId="{B4C89FF2-D805-44F9-BE08-E8BBC789A18F}" dt="2019-06-26T11:05:37.765" v="358" actId="6549"/>
          <ac:spMkLst>
            <pc:docMk/>
            <pc:sldMk cId="3895600094" sldId="366"/>
            <ac:spMk id="2" creationId="{00000000-0000-0000-0000-000000000000}"/>
          </ac:spMkLst>
        </pc:spChg>
        <pc:spChg chg="del">
          <ac:chgData name="Stephen Talbot" userId="36ba3151-e9a9-4f2a-b2c0-f61509d9b4e5" providerId="ADAL" clId="{B4C89FF2-D805-44F9-BE08-E8BBC789A18F}" dt="2019-06-26T11:16:11.644" v="474" actId="478"/>
          <ac:spMkLst>
            <pc:docMk/>
            <pc:sldMk cId="3895600094" sldId="366"/>
            <ac:spMk id="3" creationId="{00000000-0000-0000-0000-000000000000}"/>
          </ac:spMkLst>
        </pc:spChg>
        <pc:spChg chg="mod">
          <ac:chgData name="Stephen Talbot" userId="36ba3151-e9a9-4f2a-b2c0-f61509d9b4e5" providerId="ADAL" clId="{B4C89FF2-D805-44F9-BE08-E8BBC789A18F}" dt="2019-06-26T11:13:17.684" v="470" actId="179"/>
          <ac:spMkLst>
            <pc:docMk/>
            <pc:sldMk cId="3895600094" sldId="366"/>
            <ac:spMk id="7" creationId="{EDFFF74C-2172-4F33-BE62-E0B2662F8EE4}"/>
          </ac:spMkLst>
        </pc:spChg>
      </pc:sldChg>
      <pc:sldChg chg="del">
        <pc:chgData name="Stephen Talbot" userId="36ba3151-e9a9-4f2a-b2c0-f61509d9b4e5" providerId="ADAL" clId="{B4C89FF2-D805-44F9-BE08-E8BBC789A18F}" dt="2019-06-25T16:18:53.444" v="281" actId="2696"/>
        <pc:sldMkLst>
          <pc:docMk/>
          <pc:sldMk cId="916948500" sldId="383"/>
        </pc:sldMkLst>
      </pc:sldChg>
      <pc:sldChg chg="del">
        <pc:chgData name="Stephen Talbot" userId="36ba3151-e9a9-4f2a-b2c0-f61509d9b4e5" providerId="ADAL" clId="{B4C89FF2-D805-44F9-BE08-E8BBC789A18F}" dt="2019-06-25T16:18:51.332" v="280" actId="2696"/>
        <pc:sldMkLst>
          <pc:docMk/>
          <pc:sldMk cId="2247069618" sldId="385"/>
        </pc:sldMkLst>
      </pc:sldChg>
    </pc:docChg>
  </pc:docChgLst>
  <pc:docChgLst>
    <pc:chgData name="Stephen Talbot" userId="36ba3151-e9a9-4f2a-b2c0-f61509d9b4e5" providerId="ADAL" clId="{FB6841EA-8C42-428C-B807-EFF670451BCE}"/>
    <pc:docChg chg="custSel delSld modSld">
      <pc:chgData name="Stephen Talbot" userId="36ba3151-e9a9-4f2a-b2c0-f61509d9b4e5" providerId="ADAL" clId="{FB6841EA-8C42-428C-B807-EFF670451BCE}" dt="2019-06-25T15:33:41.828" v="1213" actId="478"/>
      <pc:docMkLst>
        <pc:docMk/>
      </pc:docMkLst>
      <pc:sldChg chg="modSp">
        <pc:chgData name="Stephen Talbot" userId="36ba3151-e9a9-4f2a-b2c0-f61509d9b4e5" providerId="ADAL" clId="{FB6841EA-8C42-428C-B807-EFF670451BCE}" dt="2019-06-25T15:29:51.564" v="988" actId="27636"/>
        <pc:sldMkLst>
          <pc:docMk/>
          <pc:sldMk cId="819779282" sldId="261"/>
        </pc:sldMkLst>
        <pc:spChg chg="mod">
          <ac:chgData name="Stephen Talbot" userId="36ba3151-e9a9-4f2a-b2c0-f61509d9b4e5" providerId="ADAL" clId="{FB6841EA-8C42-428C-B807-EFF670451BCE}" dt="2019-06-25T15:29:51.564" v="988" actId="27636"/>
          <ac:spMkLst>
            <pc:docMk/>
            <pc:sldMk cId="819779282" sldId="261"/>
            <ac:spMk id="3" creationId="{00000000-0000-0000-0000-000000000000}"/>
          </ac:spMkLst>
        </pc:spChg>
      </pc:sldChg>
      <pc:sldChg chg="addSp delSp modSp">
        <pc:chgData name="Stephen Talbot" userId="36ba3151-e9a9-4f2a-b2c0-f61509d9b4e5" providerId="ADAL" clId="{FB6841EA-8C42-428C-B807-EFF670451BCE}" dt="2019-06-25T15:27:53.935" v="856" actId="313"/>
        <pc:sldMkLst>
          <pc:docMk/>
          <pc:sldMk cId="1663172852" sldId="263"/>
        </pc:sldMkLst>
        <pc:spChg chg="mod">
          <ac:chgData name="Stephen Talbot" userId="36ba3151-e9a9-4f2a-b2c0-f61509d9b4e5" providerId="ADAL" clId="{FB6841EA-8C42-428C-B807-EFF670451BCE}" dt="2019-06-25T15:27:53.935" v="856" actId="313"/>
          <ac:spMkLst>
            <pc:docMk/>
            <pc:sldMk cId="1663172852" sldId="263"/>
            <ac:spMk id="2" creationId="{00000000-0000-0000-0000-000000000000}"/>
          </ac:spMkLst>
        </pc:spChg>
        <pc:spChg chg="del">
          <ac:chgData name="Stephen Talbot" userId="36ba3151-e9a9-4f2a-b2c0-f61509d9b4e5" providerId="ADAL" clId="{FB6841EA-8C42-428C-B807-EFF670451BCE}" dt="2019-06-25T15:18:44.268" v="388" actId="478"/>
          <ac:spMkLst>
            <pc:docMk/>
            <pc:sldMk cId="1663172852" sldId="263"/>
            <ac:spMk id="5" creationId="{00000000-0000-0000-0000-000000000000}"/>
          </ac:spMkLst>
        </pc:spChg>
        <pc:spChg chg="del">
          <ac:chgData name="Stephen Talbot" userId="36ba3151-e9a9-4f2a-b2c0-f61509d9b4e5" providerId="ADAL" clId="{FB6841EA-8C42-428C-B807-EFF670451BCE}" dt="2019-06-25T15:18:48.779" v="389" actId="478"/>
          <ac:spMkLst>
            <pc:docMk/>
            <pc:sldMk cId="1663172852" sldId="263"/>
            <ac:spMk id="6" creationId="{00000000-0000-0000-0000-000000000000}"/>
          </ac:spMkLst>
        </pc:spChg>
        <pc:spChg chg="add mod">
          <ac:chgData name="Stephen Talbot" userId="36ba3151-e9a9-4f2a-b2c0-f61509d9b4e5" providerId="ADAL" clId="{FB6841EA-8C42-428C-B807-EFF670451BCE}" dt="2019-06-25T15:27:33.360" v="833" actId="20577"/>
          <ac:spMkLst>
            <pc:docMk/>
            <pc:sldMk cId="1663172852" sldId="263"/>
            <ac:spMk id="7" creationId="{EDFFF74C-2172-4F33-BE62-E0B2662F8EE4}"/>
          </ac:spMkLst>
        </pc:spChg>
      </pc:sldChg>
      <pc:sldChg chg="modSp">
        <pc:chgData name="Stephen Talbot" userId="36ba3151-e9a9-4f2a-b2c0-f61509d9b4e5" providerId="ADAL" clId="{FB6841EA-8C42-428C-B807-EFF670451BCE}" dt="2019-06-25T15:19:46.239" v="442" actId="6549"/>
        <pc:sldMkLst>
          <pc:docMk/>
          <pc:sldMk cId="1214151190" sldId="264"/>
        </pc:sldMkLst>
        <pc:spChg chg="mod">
          <ac:chgData name="Stephen Talbot" userId="36ba3151-e9a9-4f2a-b2c0-f61509d9b4e5" providerId="ADAL" clId="{FB6841EA-8C42-428C-B807-EFF670451BCE}" dt="2019-06-25T15:19:32.533" v="425" actId="20577"/>
          <ac:spMkLst>
            <pc:docMk/>
            <pc:sldMk cId="1214151190" sldId="264"/>
            <ac:spMk id="2" creationId="{00000000-0000-0000-0000-000000000000}"/>
          </ac:spMkLst>
        </pc:spChg>
        <pc:spChg chg="mod">
          <ac:chgData name="Stephen Talbot" userId="36ba3151-e9a9-4f2a-b2c0-f61509d9b4e5" providerId="ADAL" clId="{FB6841EA-8C42-428C-B807-EFF670451BCE}" dt="2019-06-25T15:19:46.239" v="442" actId="6549"/>
          <ac:spMkLst>
            <pc:docMk/>
            <pc:sldMk cId="1214151190" sldId="264"/>
            <ac:spMk id="5" creationId="{00000000-0000-0000-0000-000000000000}"/>
          </ac:spMkLst>
        </pc:spChg>
      </pc:sldChg>
      <pc:sldChg chg="del">
        <pc:chgData name="Stephen Talbot" userId="36ba3151-e9a9-4f2a-b2c0-f61509d9b4e5" providerId="ADAL" clId="{FB6841EA-8C42-428C-B807-EFF670451BCE}" dt="2019-06-25T15:28:00.726" v="857" actId="2696"/>
        <pc:sldMkLst>
          <pc:docMk/>
          <pc:sldMk cId="3487505717" sldId="266"/>
        </pc:sldMkLst>
      </pc:sldChg>
      <pc:sldChg chg="modSp">
        <pc:chgData name="Stephen Talbot" userId="36ba3151-e9a9-4f2a-b2c0-f61509d9b4e5" providerId="ADAL" clId="{FB6841EA-8C42-428C-B807-EFF670451BCE}" dt="2019-06-25T15:31:21.370" v="1119" actId="14100"/>
        <pc:sldMkLst>
          <pc:docMk/>
          <pc:sldMk cId="2976501723" sldId="362"/>
        </pc:sldMkLst>
        <pc:spChg chg="mod">
          <ac:chgData name="Stephen Talbot" userId="36ba3151-e9a9-4f2a-b2c0-f61509d9b4e5" providerId="ADAL" clId="{FB6841EA-8C42-428C-B807-EFF670451BCE}" dt="2019-06-25T15:31:10.506" v="1117" actId="6549"/>
          <ac:spMkLst>
            <pc:docMk/>
            <pc:sldMk cId="2976501723" sldId="362"/>
            <ac:spMk id="4" creationId="{00000000-0000-0000-0000-000000000000}"/>
          </ac:spMkLst>
        </pc:spChg>
        <pc:spChg chg="mod">
          <ac:chgData name="Stephen Talbot" userId="36ba3151-e9a9-4f2a-b2c0-f61509d9b4e5" providerId="ADAL" clId="{FB6841EA-8C42-428C-B807-EFF670451BCE}" dt="2019-06-25T15:31:21.370" v="1119" actId="14100"/>
          <ac:spMkLst>
            <pc:docMk/>
            <pc:sldMk cId="2976501723" sldId="362"/>
            <ac:spMk id="9" creationId="{00000000-0000-0000-0000-000000000000}"/>
          </ac:spMkLst>
        </pc:spChg>
      </pc:sldChg>
      <pc:sldChg chg="addSp delSp modSp delAnim modAnim modNotesTx">
        <pc:chgData name="Stephen Talbot" userId="36ba3151-e9a9-4f2a-b2c0-f61509d9b4e5" providerId="ADAL" clId="{FB6841EA-8C42-428C-B807-EFF670451BCE}" dt="2019-06-25T15:33:11.859" v="1208" actId="478"/>
        <pc:sldMkLst>
          <pc:docMk/>
          <pc:sldMk cId="2608453014" sldId="363"/>
        </pc:sldMkLst>
        <pc:spChg chg="add mod">
          <ac:chgData name="Stephen Talbot" userId="36ba3151-e9a9-4f2a-b2c0-f61509d9b4e5" providerId="ADAL" clId="{FB6841EA-8C42-428C-B807-EFF670451BCE}" dt="2019-06-25T15:33:11.859" v="1208" actId="478"/>
          <ac:spMkLst>
            <pc:docMk/>
            <pc:sldMk cId="2608453014" sldId="363"/>
            <ac:spMk id="4" creationId="{A9AB25BA-1630-45D7-B56A-00C130CC6AA7}"/>
          </ac:spMkLst>
        </pc:spChg>
        <pc:spChg chg="del mod">
          <ac:chgData name="Stephen Talbot" userId="36ba3151-e9a9-4f2a-b2c0-f61509d9b4e5" providerId="ADAL" clId="{FB6841EA-8C42-428C-B807-EFF670451BCE}" dt="2019-06-25T15:33:11.859" v="1208" actId="478"/>
          <ac:spMkLst>
            <pc:docMk/>
            <pc:sldMk cId="2608453014" sldId="363"/>
            <ac:spMk id="5" creationId="{00000000-0000-0000-0000-000000000000}"/>
          </ac:spMkLst>
        </pc:spChg>
      </pc:sldChg>
      <pc:sldChg chg="addSp delSp modSp delAnim modNotesTx">
        <pc:chgData name="Stephen Talbot" userId="36ba3151-e9a9-4f2a-b2c0-f61509d9b4e5" providerId="ADAL" clId="{FB6841EA-8C42-428C-B807-EFF670451BCE}" dt="2019-06-25T15:33:41.828" v="1213" actId="478"/>
        <pc:sldMkLst>
          <pc:docMk/>
          <pc:sldMk cId="916948500" sldId="383"/>
        </pc:sldMkLst>
        <pc:spChg chg="add mod">
          <ac:chgData name="Stephen Talbot" userId="36ba3151-e9a9-4f2a-b2c0-f61509d9b4e5" providerId="ADAL" clId="{FB6841EA-8C42-428C-B807-EFF670451BCE}" dt="2019-06-25T15:33:41.828" v="1213" actId="478"/>
          <ac:spMkLst>
            <pc:docMk/>
            <pc:sldMk cId="916948500" sldId="383"/>
            <ac:spMk id="4" creationId="{E11EFA77-0501-447C-BAFB-B8D71C3D0CDA}"/>
          </ac:spMkLst>
        </pc:spChg>
        <pc:spChg chg="del">
          <ac:chgData name="Stephen Talbot" userId="36ba3151-e9a9-4f2a-b2c0-f61509d9b4e5" providerId="ADAL" clId="{FB6841EA-8C42-428C-B807-EFF670451BCE}" dt="2019-06-25T15:33:41.828" v="1213" actId="478"/>
          <ac:spMkLst>
            <pc:docMk/>
            <pc:sldMk cId="916948500" sldId="383"/>
            <ac:spMk id="5" creationId="{00000000-0000-0000-0000-000000000000}"/>
          </ac:spMkLst>
        </pc:spChg>
      </pc:sldChg>
      <pc:sldChg chg="modSp modAnim modNotesTx">
        <pc:chgData name="Stephen Talbot" userId="36ba3151-e9a9-4f2a-b2c0-f61509d9b4e5" providerId="ADAL" clId="{FB6841EA-8C42-428C-B807-EFF670451BCE}" dt="2019-06-25T15:33:28.273" v="1211" actId="6549"/>
        <pc:sldMkLst>
          <pc:docMk/>
          <pc:sldMk cId="2247069618" sldId="385"/>
        </pc:sldMkLst>
        <pc:spChg chg="mod">
          <ac:chgData name="Stephen Talbot" userId="36ba3151-e9a9-4f2a-b2c0-f61509d9b4e5" providerId="ADAL" clId="{FB6841EA-8C42-428C-B807-EFF670451BCE}" dt="2019-06-25T15:33:28.273" v="1211" actId="6549"/>
          <ac:spMkLst>
            <pc:docMk/>
            <pc:sldMk cId="2247069618" sldId="385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EEF9EF-9829-4496-822C-618A20DE647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16107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174DE-BFCC-D945-9C11-8E83DDFE6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2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174DE-BFCC-D945-9C11-8E83DDFE6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9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174DE-BFCC-D945-9C11-8E83DDFE6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3390330"/>
            <a:ext cx="12192000" cy="3078000"/>
          </a:xfrm>
          <a:prstGeom prst="rect">
            <a:avLst/>
          </a:prstGeom>
          <a:effectLst/>
        </p:spPr>
        <p:txBody>
          <a:bodyPr vert="horz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2533" y="6537600"/>
            <a:ext cx="1371600" cy="270000"/>
          </a:xfrm>
          <a:prstGeom prst="rect">
            <a:avLst/>
          </a:prstGeom>
        </p:spPr>
        <p:txBody>
          <a:bodyPr tIns="46800" rIns="0"/>
          <a:lstStyle>
            <a:lvl1pPr algn="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94267" y="1181100"/>
            <a:ext cx="8923867" cy="10795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94267" y="2362200"/>
            <a:ext cx="8923867" cy="622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857804"/>
            <a:ext cx="305187" cy="3148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7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4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756800"/>
            <a:ext cx="11252200" cy="4416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6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756800"/>
            <a:ext cx="11252200" cy="3902155"/>
          </a:xfrm>
        </p:spPr>
        <p:txBody>
          <a:bodyPr rtlCol="0">
            <a:normAutofit/>
          </a:bodyPr>
          <a:lstStyle>
            <a:lvl1pPr marL="0" indent="0">
              <a:buNone/>
              <a:defRPr sz="29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776385"/>
            <a:ext cx="11252200" cy="442383"/>
          </a:xfrm>
        </p:spPr>
        <p:txBody>
          <a:bodyPr>
            <a:noAutofit/>
          </a:bodyPr>
          <a:lstStyle>
            <a:lvl1pPr>
              <a:defRPr sz="2133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2705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3390329"/>
            <a:ext cx="12192000" cy="3078000"/>
          </a:xfrm>
          <a:prstGeom prst="rect">
            <a:avLst/>
          </a:prstGeom>
          <a:effectLst/>
        </p:spPr>
        <p:txBody>
          <a:bodyPr vert="horz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2533" y="6537600"/>
            <a:ext cx="1371600" cy="270000"/>
          </a:xfrm>
          <a:prstGeom prst="rect">
            <a:avLst/>
          </a:prstGeom>
        </p:spPr>
        <p:txBody>
          <a:bodyPr tIns="46800" rIns="0"/>
          <a:lstStyle>
            <a:lvl1pPr algn="r">
              <a:defRPr sz="105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94268" y="1181101"/>
            <a:ext cx="8923867" cy="10795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94268" y="2362201"/>
            <a:ext cx="8923867" cy="622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1857806"/>
            <a:ext cx="305187" cy="3148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87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20001" y="720000"/>
            <a:ext cx="8923867" cy="9000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9668" y="2520000"/>
            <a:ext cx="5274733" cy="3556000"/>
          </a:xfrm>
          <a:prstGeom prst="rect">
            <a:avLst/>
          </a:prstGeom>
        </p:spPr>
        <p:txBody>
          <a:bodyPr vert="horz" lIns="0" tIns="0" rIns="0" bIns="0"/>
          <a:lstStyle>
            <a:lvl1pPr marL="269993" indent="-269993">
              <a:spcBef>
                <a:spcPts val="0"/>
              </a:spcBef>
              <a:spcAft>
                <a:spcPts val="1000"/>
              </a:spcAft>
              <a:defRPr sz="1600"/>
            </a:lvl1pPr>
            <a:lvl2pPr marL="557986" indent="-269993">
              <a:spcBef>
                <a:spcPts val="0"/>
              </a:spcBef>
              <a:spcAft>
                <a:spcPts val="1000"/>
              </a:spcAft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60068" y="2520000"/>
            <a:ext cx="5274733" cy="355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269993">
              <a:spcBef>
                <a:spcPts val="0"/>
              </a:spcBef>
              <a:spcAft>
                <a:spcPts val="1000"/>
              </a:spcAft>
              <a:defRPr sz="1600"/>
            </a:lvl1pPr>
            <a:lvl2pPr marL="557986" indent="-269993">
              <a:spcBef>
                <a:spcPts val="0"/>
              </a:spcBef>
              <a:spcAft>
                <a:spcPts val="1000"/>
              </a:spcAft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19668" y="1628801"/>
            <a:ext cx="8923867" cy="664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88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857806"/>
            <a:ext cx="305187" cy="3148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91068" y="1857803"/>
            <a:ext cx="11700933" cy="3149600"/>
          </a:xfrm>
          <a:prstGeom prst="rect">
            <a:avLst/>
          </a:prstGeom>
          <a:ln>
            <a:noFill/>
          </a:ln>
        </p:spPr>
        <p:txBody>
          <a:bodyPr vert="horz" lIns="360000" tIns="0" bIns="0" anchor="ctr"/>
          <a:lstStyle>
            <a:lvl1pPr marL="0" indent="0">
              <a:lnSpc>
                <a:spcPct val="80000"/>
              </a:lnSpc>
              <a:buNone/>
              <a:defRPr sz="2800" b="1"/>
            </a:lvl1pPr>
            <a:lvl2pPr marL="457189" indent="0">
              <a:buNone/>
              <a:defRPr sz="2800"/>
            </a:lvl2pPr>
            <a:lvl3pPr marL="914377" indent="0">
              <a:buNone/>
              <a:defRPr sz="2800"/>
            </a:lvl3pPr>
            <a:lvl4pPr marL="1371566" indent="0">
              <a:buNone/>
              <a:defRPr sz="2800"/>
            </a:lvl4pPr>
            <a:lvl5pPr marL="1828754" indent="0">
              <a:buNone/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57804"/>
            <a:ext cx="305187" cy="3148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91067" y="1857803"/>
            <a:ext cx="11700933" cy="3149600"/>
          </a:xfrm>
          <a:prstGeom prst="rect">
            <a:avLst/>
          </a:prstGeom>
          <a:ln>
            <a:noFill/>
          </a:ln>
        </p:spPr>
        <p:txBody>
          <a:bodyPr vert="horz" lIns="360000" tIns="0" bIns="0" anchor="ctr"/>
          <a:lstStyle>
            <a:lvl1pPr marL="0" indent="0">
              <a:lnSpc>
                <a:spcPct val="80000"/>
              </a:lnSpc>
              <a:buNone/>
              <a:defRPr sz="2800" b="1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8923867" cy="9088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06690"/>
            <a:ext cx="305187" cy="14498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9667" y="2520000"/>
            <a:ext cx="10998200" cy="3581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270000">
              <a:spcBef>
                <a:spcPts val="0"/>
              </a:spcBef>
              <a:spcAft>
                <a:spcPts val="1000"/>
              </a:spcAft>
              <a:defRPr sz="1600"/>
            </a:lvl1pPr>
            <a:lvl2pPr marL="558000" indent="-270000">
              <a:spcBef>
                <a:spcPts val="0"/>
              </a:spcBef>
              <a:spcAft>
                <a:spcPts val="1000"/>
              </a:spcAft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19667" y="1628800"/>
            <a:ext cx="8923867" cy="664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72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8923867" cy="9000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9667" y="2520000"/>
            <a:ext cx="5274733" cy="3556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spcBef>
                <a:spcPts val="0"/>
              </a:spcBef>
              <a:spcAft>
                <a:spcPts val="1000"/>
              </a:spcAft>
              <a:defRPr sz="1600"/>
            </a:lvl1pPr>
            <a:lvl2pPr marL="558000" indent="-270000">
              <a:spcBef>
                <a:spcPts val="0"/>
              </a:spcBef>
              <a:spcAft>
                <a:spcPts val="1000"/>
              </a:spcAft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60067" y="2520000"/>
            <a:ext cx="5274733" cy="355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270000">
              <a:spcBef>
                <a:spcPts val="0"/>
              </a:spcBef>
              <a:spcAft>
                <a:spcPts val="1000"/>
              </a:spcAft>
              <a:defRPr sz="1600"/>
            </a:lvl1pPr>
            <a:lvl2pPr marL="558000" indent="-270000">
              <a:spcBef>
                <a:spcPts val="0"/>
              </a:spcBef>
              <a:spcAft>
                <a:spcPts val="1000"/>
              </a:spcAft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19667" y="1628800"/>
            <a:ext cx="8923867" cy="664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5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8923867" cy="9000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719667" y="2520000"/>
            <a:ext cx="10947400" cy="3568700"/>
          </a:xfrm>
          <a:prstGeom prst="rect">
            <a:avLst/>
          </a:prstGeom>
        </p:spPr>
        <p:txBody>
          <a:bodyPr vert="horz" lIns="0" tIns="0"/>
          <a:lstStyle>
            <a:lvl1pPr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19667" y="1638300"/>
            <a:ext cx="8923867" cy="664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8923867" cy="8167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19667" y="2160001"/>
            <a:ext cx="10947067" cy="356942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spcBef>
                <a:spcPts val="0"/>
              </a:spcBef>
              <a:buNone/>
              <a:defRPr/>
            </a:lvl2pPr>
            <a:lvl3pPr marL="914400" indent="0">
              <a:spcBef>
                <a:spcPts val="0"/>
              </a:spcBef>
              <a:buNone/>
              <a:defRPr/>
            </a:lvl3pPr>
            <a:lvl4pPr marL="1371600" indent="0">
              <a:spcBef>
                <a:spcPts val="0"/>
              </a:spcBef>
              <a:buNone/>
              <a:defRPr/>
            </a:lvl4pPr>
            <a:lvl5pPr marL="182880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0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27200" y="3048001"/>
            <a:ext cx="10160000" cy="7408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200" b="1" cap="all">
                <a:solidFill>
                  <a:srgbClr val="887F6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81600" y="5412149"/>
            <a:ext cx="6705600" cy="1320800"/>
          </a:xfrm>
        </p:spPr>
        <p:txBody>
          <a:bodyPr/>
          <a:lstStyle>
            <a:lvl1pPr algn="r">
              <a:defRPr sz="21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727200" y="3788833"/>
            <a:ext cx="10160000" cy="609600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5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1756801"/>
            <a:ext cx="11252200" cy="44471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7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70650"/>
            <a:ext cx="12192000" cy="400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90500"/>
          </a:xfrm>
          <a:prstGeom prst="rect">
            <a:avLst/>
          </a:prstGeom>
          <a:solidFill>
            <a:srgbClr val="532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10071572" y="0"/>
            <a:ext cx="1809600" cy="1024193"/>
          </a:xfrm>
          <a:prstGeom prst="round2Same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Placeholder 3" descr="Ofcom_Publication logo_CMYK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4" b="-7474"/>
          <a:stretch>
            <a:fillRect/>
          </a:stretch>
        </p:blipFill>
        <p:spPr>
          <a:xfrm>
            <a:off x="10204772" y="393697"/>
            <a:ext cx="1540933" cy="520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69639" y="6537325"/>
            <a:ext cx="7001933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1050" dirty="0">
                <a:solidFill>
                  <a:srgbClr val="FFFFFF"/>
                </a:solidFill>
              </a:rPr>
              <a:t>PROMOTING CHOICE   •   SECURING STANDARDS   •   PREVENTING HARM   </a:t>
            </a:r>
          </a:p>
        </p:txBody>
      </p:sp>
    </p:spTree>
    <p:extLst>
      <p:ext uri="{BB962C8B-B14F-4D97-AF65-F5344CB8AC3E}">
        <p14:creationId xmlns:p14="http://schemas.microsoft.com/office/powerpoint/2010/main" val="342225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756800"/>
            <a:ext cx="11251200" cy="44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7304" y="6356352"/>
            <a:ext cx="814496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98731"/>
            <a:ext cx="11252200" cy="66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hf hdr="0" dt="0"/>
  <p:txStyles>
    <p:titleStyle>
      <a:lvl1pPr algn="r" defTabSz="609585" rtl="0" eaLnBrk="1" latinLnBrk="0" hangingPunct="1">
        <a:spcBef>
          <a:spcPct val="0"/>
        </a:spcBef>
        <a:buNone/>
        <a:defRPr sz="26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Arial"/>
          <a:ea typeface="+mn-ea"/>
          <a:cs typeface="Arial"/>
        </a:defRPr>
      </a:lvl1pPr>
      <a:lvl2pPr marL="479988" indent="-479988" algn="l" defTabSz="609585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959976" indent="-479988" algn="l" defTabSz="609585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439964" indent="-479988" algn="l" defTabSz="609585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919952" indent="-479988" algn="l" defTabSz="609585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co@eco.cept.org" TargetMode="External"/><Relationship Id="rId2" Type="http://schemas.openxmlformats.org/officeDocument/2006/relationships/hyperlink" Target="http://www.cept.org/ecc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3048001"/>
            <a:ext cx="10160000" cy="1003868"/>
          </a:xfrm>
        </p:spPr>
        <p:txBody>
          <a:bodyPr>
            <a:normAutofit fontScale="90000"/>
          </a:bodyPr>
          <a:lstStyle/>
          <a:p>
            <a:r>
              <a:rPr lang="en-US" dirty="0"/>
              <a:t>6 GH</a:t>
            </a:r>
            <a:r>
              <a:rPr lang="en-US" cap="none" dirty="0"/>
              <a:t>z</a:t>
            </a:r>
            <a:r>
              <a:rPr lang="en-US" dirty="0"/>
              <a:t> WAS/</a:t>
            </a:r>
            <a:r>
              <a:rPr lang="en-US" dirty="0" err="1"/>
              <a:t>RLAN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potential in CEPT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31504" y="5412149"/>
            <a:ext cx="10255696" cy="57560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Stephen Talbot (Chair of FM57 “6 GHz </a:t>
            </a:r>
            <a:r>
              <a:rPr lang="en-US" dirty="0" err="1"/>
              <a:t>RLAN</a:t>
            </a:r>
            <a:r>
              <a:rPr lang="en-US" dirty="0"/>
              <a:t>”, CEPT Work on WAS/</a:t>
            </a:r>
            <a:r>
              <a:rPr lang="en-US" dirty="0" err="1"/>
              <a:t>RLAN</a:t>
            </a:r>
            <a:r>
              <a:rPr lang="en-US" dirty="0"/>
              <a:t> in 5925 – 6425 MHz)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27200" y="4183103"/>
            <a:ext cx="10160000" cy="609600"/>
          </a:xfrm>
        </p:spPr>
        <p:txBody>
          <a:bodyPr/>
          <a:lstStyle/>
          <a:p>
            <a:r>
              <a:rPr lang="en-US" dirty="0"/>
              <a:t>Dynamic Spectrum Alliance Global Summit – June 2019</a:t>
            </a:r>
          </a:p>
        </p:txBody>
      </p:sp>
    </p:spTree>
    <p:extLst>
      <p:ext uri="{BB962C8B-B14F-4D97-AF65-F5344CB8AC3E}">
        <p14:creationId xmlns:p14="http://schemas.microsoft.com/office/powerpoint/2010/main" val="81977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3525CFF1-B50C-BD43-BA64-90420A92ACFD}" type="slidenum">
              <a:rPr lang="en-US"/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March 2017 – Work item agreed in ECC for 5925 – 6425 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Convention is that technical and regulatory discussions are split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 on the “technical feasibility” for WAS/</a:t>
            </a:r>
            <a:r>
              <a:rPr lang="en-US" dirty="0" err="1"/>
              <a:t>RLAN</a:t>
            </a:r>
            <a:r>
              <a:rPr lang="en-US" dirty="0"/>
              <a:t> in the band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Initial tasks directed towards technical study (“this isn’t 5 GHz”)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ECC Report 302 – technical study published end May 2019</a:t>
            </a:r>
          </a:p>
        </p:txBody>
      </p:sp>
    </p:spTree>
    <p:extLst>
      <p:ext uri="{BB962C8B-B14F-4D97-AF65-F5344CB8AC3E}">
        <p14:creationId xmlns:p14="http://schemas.microsoft.com/office/powerpoint/2010/main" val="121415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 and European Commission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3525CFF1-B50C-BD43-BA64-90420A92ACFD}" type="slidenum">
              <a:rPr lang="en-US"/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EDFFF74C-2172-4F33-BE62-E0B2662F8EE4}"/>
              </a:ext>
            </a:extLst>
          </p:cNvPr>
          <p:cNvSpPr txBox="1">
            <a:spLocks/>
          </p:cNvSpPr>
          <p:nvPr/>
        </p:nvSpPr>
        <p:spPr>
          <a:xfrm>
            <a:off x="609600" y="1756801"/>
            <a:ext cx="11751096" cy="4447116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9988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59976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9964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19952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EU Mandate delivered to CEPT in December 2017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Two stage process, CEPT Reports A and B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Reporting technical feasibility : CEPT Report A (July 2019)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Defining harmonised technical conditions : CEPT Report B (July 2020)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CEPT recently agreed work item :ECC Decision for WAS/</a:t>
            </a:r>
            <a:r>
              <a:rPr lang="en-GB" dirty="0" err="1"/>
              <a:t>RLAN</a:t>
            </a:r>
            <a:r>
              <a:rPr lang="en-GB" dirty="0"/>
              <a:t> in 6 GHz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7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of CEPT Report A on 5925-6425 MHz 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3525CFF1-B50C-BD43-BA64-90420A92ACFD}" type="slidenum">
              <a:rPr lang="en-US"/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EDFFF74C-2172-4F33-BE62-E0B2662F8EE4}"/>
              </a:ext>
            </a:extLst>
          </p:cNvPr>
          <p:cNvSpPr txBox="1">
            <a:spLocks/>
          </p:cNvSpPr>
          <p:nvPr/>
        </p:nvSpPr>
        <p:spPr>
          <a:xfrm>
            <a:off x="609600" y="1756801"/>
            <a:ext cx="11751096" cy="4447116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9988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59976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9964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19952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Adopted for ECC public consultation at </a:t>
            </a:r>
            <a:r>
              <a:rPr lang="en-GB" dirty="0" err="1"/>
              <a:t>WGFM#94</a:t>
            </a:r>
            <a:r>
              <a:rPr lang="en-GB" dirty="0"/>
              <a:t> on 7 June 2019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Key findings of Report A:</a:t>
            </a:r>
          </a:p>
          <a:p>
            <a:pPr marL="1171575" indent="-72866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Compatibility and coexistence between </a:t>
            </a:r>
            <a:r>
              <a:rPr lang="en-GB" sz="1800" dirty="0" err="1"/>
              <a:t>RLAN</a:t>
            </a:r>
            <a:r>
              <a:rPr lang="en-GB" sz="1800" dirty="0"/>
              <a:t> and existing services within and adjacent to the band 5925-6425 MHz is technically feasible under certain conditions.  For example, indoor only deployment with a maximum </a:t>
            </a:r>
            <a:r>
              <a:rPr lang="en-GB" sz="1800" dirty="0" err="1"/>
              <a:t>EIRP</a:t>
            </a:r>
            <a:r>
              <a:rPr lang="en-GB" sz="1800" dirty="0"/>
              <a:t> in the range of 200-250 </a:t>
            </a:r>
            <a:r>
              <a:rPr lang="en-GB" sz="1800" dirty="0" err="1"/>
              <a:t>mW</a:t>
            </a:r>
            <a:r>
              <a:rPr lang="en-GB" sz="1800" dirty="0"/>
              <a:t>.</a:t>
            </a:r>
          </a:p>
          <a:p>
            <a:pPr marL="1171575" indent="-72866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Coexistence with CBTC systems and Road ITS up to 5935 MHz (and in certain countries up to 5975 MHz) would be technically feasible assuming suitable measures such as a guard-band and requirements on </a:t>
            </a:r>
            <a:r>
              <a:rPr lang="en-GB" sz="1800" dirty="0" err="1"/>
              <a:t>RLAN</a:t>
            </a:r>
            <a:r>
              <a:rPr lang="en-GB" sz="1800" dirty="0"/>
              <a:t> in band and/or out-of-band emissions. </a:t>
            </a:r>
          </a:p>
          <a:p>
            <a:pPr marL="1171575" indent="-72866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Higher power devices and outdoor devices present a risk of harmful interference to FS, </a:t>
            </a:r>
            <a:r>
              <a:rPr lang="en-GB" sz="1800" dirty="0" err="1"/>
              <a:t>FSS</a:t>
            </a:r>
            <a:r>
              <a:rPr lang="en-GB" sz="1800" dirty="0"/>
              <a:t>, Communication based train control (CBTC) systems and Road Intelligent Transport System (ITS) incumbents without mitigations.</a:t>
            </a:r>
            <a:endParaRPr lang="en-US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6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of CEPT Report A on 5925-6425 MHz 2/2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3525CFF1-B50C-BD43-BA64-90420A92ACFD}" type="slidenum">
              <a:rPr lang="en-US"/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EDFFF74C-2172-4F33-BE62-E0B2662F8EE4}"/>
              </a:ext>
            </a:extLst>
          </p:cNvPr>
          <p:cNvSpPr txBox="1">
            <a:spLocks/>
          </p:cNvSpPr>
          <p:nvPr/>
        </p:nvSpPr>
        <p:spPr>
          <a:xfrm>
            <a:off x="609600" y="1756801"/>
            <a:ext cx="11751096" cy="4447116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9988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59976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9964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19952" indent="-479988" algn="l" defTabSz="609585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Key findings of Report A:</a:t>
            </a:r>
          </a:p>
          <a:p>
            <a:pPr marL="1171575" indent="-72866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Feasibility of outdoor deployment and high-power access points (APs) would require additional studies to address the interference to the incumbent users. Additional work to address these scenarios would occur under a separate ECC deliverable.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CEPT Report B, which will be developed in response to Task 2 of the EC Mandate, will provide a regulatory framework including all relevant technical conditions.</a:t>
            </a:r>
          </a:p>
          <a:p>
            <a:pPr marL="1171575" indent="-72866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Complementary studies and analyses are still required on the FS short-term protection criterion for WAS/</a:t>
            </a:r>
            <a:r>
              <a:rPr lang="en-GB" sz="1800" dirty="0" err="1"/>
              <a:t>RLAN</a:t>
            </a:r>
            <a:r>
              <a:rPr lang="en-GB" sz="1800" dirty="0"/>
              <a:t> indoor only deployment as well as on potential </a:t>
            </a:r>
            <a:r>
              <a:rPr lang="en-GB" sz="1800" dirty="0" err="1"/>
              <a:t>RLAN</a:t>
            </a:r>
            <a:r>
              <a:rPr lang="en-GB" sz="1800" dirty="0"/>
              <a:t> portable devices that operate outdoor with power levels significantly lower than that for indoor use.</a:t>
            </a:r>
          </a:p>
          <a:p>
            <a:pPr marL="1171575" indent="-72866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In addition, investigations may include innovative sharing solutions for geographical protection of incumbent applications.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0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735608" y="3133073"/>
          <a:ext cx="5012266" cy="1799082"/>
        </p:xfrm>
        <a:graphic>
          <a:graphicData uri="http://schemas.openxmlformats.org/drawingml/2006/table">
            <a:tbl>
              <a:tblPr/>
              <a:tblGrid>
                <a:gridCol w="2732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9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61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ECC Contact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Web </a:t>
                      </a:r>
                      <a:r>
                        <a:rPr kumimoji="0" lang="da-DK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kumimoji="0" lang="da-DK" sz="15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  <a:hlinkClick r:id="rId2"/>
                        </a:rPr>
                        <a:t>www.cept.org/ecc</a:t>
                      </a:r>
                      <a:r>
                        <a:rPr kumimoji="0" lang="da-DK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26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ECO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Nyropsgade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37, 4th floor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DK-1602 Copenhagen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Tel</a:t>
                      </a: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:+45 33 89 63 00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eco@eco.cept.org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5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5955" b="25955"/>
          <a:stretch>
            <a:fillRect/>
          </a:stretch>
        </p:blipFill>
        <p:spPr/>
      </p:pic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08976" y="1340768"/>
            <a:ext cx="9362173" cy="576064"/>
          </a:xfrm>
        </p:spPr>
        <p:txBody>
          <a:bodyPr/>
          <a:lstStyle/>
          <a:p>
            <a:r>
              <a:rPr lang="en-GB" altLang="en-US" dirty="0"/>
              <a:t>Preparing for UK implementation for 6 GHz </a:t>
            </a:r>
            <a:r>
              <a:rPr lang="en-GB" altLang="en-US" dirty="0" err="1"/>
              <a:t>RLAN</a:t>
            </a:r>
            <a:endParaRPr lang="en-GB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1424" y="2492896"/>
            <a:ext cx="10585176" cy="432048"/>
          </a:xfrm>
        </p:spPr>
        <p:txBody>
          <a:bodyPr/>
          <a:lstStyle/>
          <a:p>
            <a:r>
              <a:rPr lang="en-GB" dirty="0"/>
              <a:t>Stephen Talbot, Head of International </a:t>
            </a:r>
            <a:r>
              <a:rPr lang="en-GB"/>
              <a:t>Spectrum Policy, </a:t>
            </a:r>
            <a:r>
              <a:rPr lang="en-GB" dirty="0"/>
              <a:t>Consumer and External Relations Group, Ofcom</a:t>
            </a:r>
          </a:p>
        </p:txBody>
      </p:sp>
    </p:spTree>
    <p:extLst>
      <p:ext uri="{BB962C8B-B14F-4D97-AF65-F5344CB8AC3E}">
        <p14:creationId xmlns:p14="http://schemas.microsoft.com/office/powerpoint/2010/main" val="297650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0800" y="1339200"/>
            <a:ext cx="2351664" cy="548760"/>
          </a:xfrm>
        </p:spPr>
        <p:txBody>
          <a:bodyPr/>
          <a:lstStyle/>
          <a:p>
            <a:r>
              <a:rPr lang="en-GB" dirty="0"/>
              <a:t>UK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AB25BA-1630-45D7-B56A-00C130CC6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0800" y="2172854"/>
            <a:ext cx="8923867" cy="33459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Original ideas for </a:t>
            </a:r>
            <a:r>
              <a:rPr lang="en-GB" sz="2000" dirty="0" err="1"/>
              <a:t>RLAN</a:t>
            </a:r>
            <a:r>
              <a:rPr lang="en-GB" sz="2000" dirty="0"/>
              <a:t> 6 GHz came from outside the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UK has actively participated in the work in 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Still assessing impact on existing services, looking to undertake practical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Next step to potential national rulemaking would be a Public Consultation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Supported the recent WI for ECC Decision in 5925 – 6425 MHz</a:t>
            </a:r>
          </a:p>
        </p:txBody>
      </p:sp>
    </p:spTree>
    <p:extLst>
      <p:ext uri="{BB962C8B-B14F-4D97-AF65-F5344CB8AC3E}">
        <p14:creationId xmlns:p14="http://schemas.microsoft.com/office/powerpoint/2010/main" val="260845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Thank you. . . . </a:t>
            </a:r>
          </a:p>
        </p:txBody>
      </p:sp>
    </p:spTree>
    <p:extLst>
      <p:ext uri="{BB962C8B-B14F-4D97-AF65-F5344CB8AC3E}">
        <p14:creationId xmlns:p14="http://schemas.microsoft.com/office/powerpoint/2010/main" val="397290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com Corporate PPT_update">
  <a:themeElements>
    <a:clrScheme name="Ofcom Corporate RGB">
      <a:dk1>
        <a:srgbClr val="38393A"/>
      </a:dk1>
      <a:lt1>
        <a:srgbClr val="FFFFFF"/>
      </a:lt1>
      <a:dk2>
        <a:srgbClr val="532A57"/>
      </a:dk2>
      <a:lt2>
        <a:srgbClr val="81276D"/>
      </a:lt2>
      <a:accent1>
        <a:srgbClr val="B6CA4B"/>
      </a:accent1>
      <a:accent2>
        <a:srgbClr val="AE153B"/>
      </a:accent2>
      <a:accent3>
        <a:srgbClr val="C51370"/>
      </a:accent3>
      <a:accent4>
        <a:srgbClr val="0F9ECA"/>
      </a:accent4>
      <a:accent5>
        <a:srgbClr val="E8B738"/>
      </a:accent5>
      <a:accent6>
        <a:srgbClr val="E27B29"/>
      </a:accent6>
      <a:hlink>
        <a:srgbClr val="5980E4"/>
      </a:hlink>
      <a:folHlink>
        <a:srgbClr val="9F32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xternal PowerPoint Template July 2017" id="{4A5320CA-5F3C-407B-AEBF-2E34D9021CB3}" vid="{F682FACA-F03B-499F-9E08-8ABE4067CC11}"/>
    </a:ext>
  </a:extLst>
</a:theme>
</file>

<file path=ppt/theme/theme2.xml><?xml version="1.0" encoding="utf-8"?>
<a:theme xmlns:a="http://schemas.openxmlformats.org/drawingml/2006/main" name="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5F6493678864EA623E0CB2A5EC99A" ma:contentTypeVersion="4" ma:contentTypeDescription="Create a new document." ma:contentTypeScope="" ma:versionID="80543a555da7236bd8fa8c59599b83d4">
  <xsd:schema xmlns:xsd="http://www.w3.org/2001/XMLSchema" xmlns:xs="http://www.w3.org/2001/XMLSchema" xmlns:p="http://schemas.microsoft.com/office/2006/metadata/properties" xmlns:ns2="0c5a3c00-167d-4677-97e9-246903990145" xmlns:ns3="b4fb424c-77d8-4e23-aeec-3c04204c976b" targetNamespace="http://schemas.microsoft.com/office/2006/metadata/properties" ma:root="true" ma:fieldsID="8bfdd530dbfe663622f45667353145c9" ns2:_="" ns3:_="">
    <xsd:import namespace="0c5a3c00-167d-4677-97e9-246903990145"/>
    <xsd:import namespace="b4fb424c-77d8-4e23-aeec-3c04204c9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a3c00-167d-4677-97e9-2469039901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b424c-77d8-4e23-aeec-3c04204c9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DD834D-DDDF-43E8-B8D8-5B4C9585A9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D83BED-4710-430E-97B6-093A6931B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5a3c00-167d-4677-97e9-246903990145"/>
    <ds:schemaRef ds:uri="b4fb424c-77d8-4e23-aeec-3c04204c97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C5F65C-7850-412C-B38B-2B1D460B0FA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c5a3c00-167d-4677-97e9-246903990145"/>
    <ds:schemaRef ds:uri="http://purl.org/dc/elements/1.1/"/>
    <ds:schemaRef ds:uri="http://schemas.microsoft.com/office/2006/metadata/properties"/>
    <ds:schemaRef ds:uri="b4fb424c-77d8-4e23-aeec-3c04204c976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24909</TotalTime>
  <Words>546</Words>
  <Application>Microsoft Office PowerPoint</Application>
  <PresentationFormat>Custom</PresentationFormat>
  <Paragraphs>68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Ofcom Corporate PPT_update</vt:lpstr>
      <vt:lpstr>ECC PPT Template_16092018</vt:lpstr>
      <vt:lpstr>6 GHz WAS/RLAN  potential in CEPT</vt:lpstr>
      <vt:lpstr>ECC</vt:lpstr>
      <vt:lpstr>ECC and European Commission </vt:lpstr>
      <vt:lpstr>Key Findings of CEPT Report A on 5925-6425 MHz 1/2</vt:lpstr>
      <vt:lpstr>Key Findings of CEPT Report A on 5925-6425 MHz 2/2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Philip</dc:creator>
  <cp:lastModifiedBy>Vibeke Hansen</cp:lastModifiedBy>
  <cp:revision>157</cp:revision>
  <cp:lastPrinted>2019-02-21T13:52:37Z</cp:lastPrinted>
  <dcterms:created xsi:type="dcterms:W3CDTF">2008-04-21T21:10:07Z</dcterms:created>
  <dcterms:modified xsi:type="dcterms:W3CDTF">2019-06-26T11:54:38Z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0x01010067A5F6493678864EA623E0CB2A5EC99A</vt:lpwstr>
  </property>
  <property fmtid="{D5CDD505-2E9C-101B-9397-08002B2CF9AE}" pid="3" name="MSIP_Label_5a50d26f-5c2c-4137-8396-1b24eb24286c_Enabled">
    <vt:lpwstr>True</vt:lpwstr>
  </property>
  <property fmtid="{D5CDD505-2E9C-101B-9397-08002B2CF9AE}" pid="4" name="MSIP_Label_5a50d26f-5c2c-4137-8396-1b24eb24286c_SiteId">
    <vt:lpwstr>0af648de-310c-4068-8ae4-f9418bae24cc</vt:lpwstr>
  </property>
  <property fmtid="{D5CDD505-2E9C-101B-9397-08002B2CF9AE}" pid="5" name="MSIP_Label_5a50d26f-5c2c-4137-8396-1b24eb24286c_Owner">
    <vt:lpwstr>Stephen.Talbot@ofcom.org.uk</vt:lpwstr>
  </property>
  <property fmtid="{D5CDD505-2E9C-101B-9397-08002B2CF9AE}" pid="6" name="MSIP_Label_5a50d26f-5c2c-4137-8396-1b24eb24286c_SetDate">
    <vt:lpwstr>2019-06-25T13:09:31.2639589Z</vt:lpwstr>
  </property>
  <property fmtid="{D5CDD505-2E9C-101B-9397-08002B2CF9AE}" pid="7" name="MSIP_Label_5a50d26f-5c2c-4137-8396-1b24eb24286c_Name">
    <vt:lpwstr>Protected</vt:lpwstr>
  </property>
  <property fmtid="{D5CDD505-2E9C-101B-9397-08002B2CF9AE}" pid="8" name="MSIP_Label_5a50d26f-5c2c-4137-8396-1b24eb24286c_Application">
    <vt:lpwstr>Microsoft Azure Information Protection</vt:lpwstr>
  </property>
  <property fmtid="{D5CDD505-2E9C-101B-9397-08002B2CF9AE}" pid="9" name="MSIP_Label_5a50d26f-5c2c-4137-8396-1b24eb24286c_Extended_MSFT_Method">
    <vt:lpwstr>Manual</vt:lpwstr>
  </property>
  <property fmtid="{D5CDD505-2E9C-101B-9397-08002B2CF9AE}" pid="10" name="Sensitivity">
    <vt:lpwstr>Protected</vt:lpwstr>
  </property>
</Properties>
</file>